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27432000" cy="36576000"/>
  <p:notesSz cx="6858000" cy="9236075"/>
  <p:embeddedFontLst>
    <p:embeddedFont>
      <p:font typeface="ＭＳ Ｐゴシック" panose="020B0600070205080204" pitchFamily="34" charset="-128"/>
      <p:regular r:id="rId8"/>
    </p:embeddedFont>
    <p:embeddedFont>
      <p:font typeface="Tahoma" panose="020B0604030504040204" pitchFamily="34" charset="0"/>
      <p:regular r:id="rId9"/>
      <p:bold r:id="rId10"/>
    </p:embeddedFont>
  </p:embeddedFontLst>
  <p:defaultTextStyle>
    <a:defPPr>
      <a:defRPr lang="en-CA"/>
    </a:defPPr>
    <a:lvl1pPr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Tahoma" pitchFamily="34" charset="0"/>
        <a:ea typeface="ＭＳ Ｐゴシック" pitchFamily="34" charset="-128"/>
        <a:cs typeface="+mn-cs"/>
      </a:defRPr>
    </a:lvl1pPr>
    <a:lvl2pPr marL="363538" indent="93663"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Tahoma" pitchFamily="34" charset="0"/>
        <a:ea typeface="ＭＳ Ｐゴシック" pitchFamily="34" charset="-128"/>
        <a:cs typeface="+mn-cs"/>
      </a:defRPr>
    </a:lvl2pPr>
    <a:lvl3pPr marL="727075" indent="187325"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Tahoma" pitchFamily="34" charset="0"/>
        <a:ea typeface="ＭＳ Ｐゴシック" pitchFamily="34" charset="-128"/>
        <a:cs typeface="+mn-cs"/>
      </a:defRPr>
    </a:lvl3pPr>
    <a:lvl4pPr marL="1090613" indent="280988"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Tahoma" pitchFamily="34" charset="0"/>
        <a:ea typeface="ＭＳ Ｐゴシック" pitchFamily="34" charset="-128"/>
        <a:cs typeface="+mn-cs"/>
      </a:defRPr>
    </a:lvl4pPr>
    <a:lvl5pPr marL="1454150" indent="374650" algn="l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Tahoma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Tahoma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Tahoma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Tahoma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Tahoma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84">
          <p15:clr>
            <a:srgbClr val="A4A3A4"/>
          </p15:clr>
        </p15:guide>
        <p15:guide id="2" pos="768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00FF"/>
    <a:srgbClr val="006600"/>
    <a:srgbClr val="FF9900"/>
    <a:srgbClr val="009900"/>
    <a:srgbClr val="33CC33"/>
    <a:srgbClr val="3366FF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7397" autoAdjust="0"/>
  </p:normalViewPr>
  <p:slideViewPr>
    <p:cSldViewPr>
      <p:cViewPr varScale="1">
        <p:scale>
          <a:sx n="18" d="100"/>
          <a:sy n="18" d="100"/>
        </p:scale>
        <p:origin x="3804" y="264"/>
      </p:cViewPr>
      <p:guideLst>
        <p:guide orient="horz" pos="21184"/>
        <p:guide pos="7689"/>
      </p:guideLst>
    </p:cSldViewPr>
  </p:slideViewPr>
  <p:outlineViewPr>
    <p:cViewPr>
      <p:scale>
        <a:sx n="75" d="100"/>
        <a:sy n="75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74113"/>
            <a:ext cx="29718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774113"/>
            <a:ext cx="29718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fld id="{EA9A3197-D2D7-43B6-BE6C-052927D40194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130425" y="692150"/>
            <a:ext cx="2598738" cy="3463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87850"/>
            <a:ext cx="5029200" cy="415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CA" noProof="0"/>
              <a:t>Click to edit Master text styles</a:t>
            </a:r>
          </a:p>
          <a:p>
            <a:pPr lvl="1"/>
            <a:r>
              <a:rPr lang="en-CA" noProof="0"/>
              <a:t>Second level</a:t>
            </a:r>
          </a:p>
          <a:p>
            <a:pPr lvl="2"/>
            <a:r>
              <a:rPr lang="en-CA" noProof="0"/>
              <a:t>Third level</a:t>
            </a:r>
          </a:p>
          <a:p>
            <a:pPr lvl="3"/>
            <a:r>
              <a:rPr lang="en-CA" noProof="0"/>
              <a:t>Fourth level</a:t>
            </a:r>
          </a:p>
          <a:p>
            <a:pPr lvl="4"/>
            <a:r>
              <a:rPr lang="en-CA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74113"/>
            <a:ext cx="29718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774113"/>
            <a:ext cx="29718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fld id="{C74480FA-CF5B-4A4F-B2E4-831FDF3643F5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imes New Roman" pitchFamily="18" charset="0"/>
        <a:ea typeface="ＭＳ Ｐゴシック" pitchFamily="-65" charset="-128"/>
        <a:cs typeface="ＭＳ Ｐゴシック" pitchFamily="-65" charset="-128"/>
      </a:defRPr>
    </a:lvl1pPr>
    <a:lvl2pPr marL="36353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imes New Roman" pitchFamily="18" charset="0"/>
        <a:ea typeface="ＭＳ Ｐゴシック" pitchFamily="-65" charset="-128"/>
        <a:cs typeface="+mn-cs"/>
      </a:defRPr>
    </a:lvl2pPr>
    <a:lvl3pPr marL="727075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imes New Roman" pitchFamily="18" charset="0"/>
        <a:ea typeface="ＭＳ Ｐゴシック" pitchFamily="-65" charset="-128"/>
        <a:cs typeface="+mn-cs"/>
      </a:defRPr>
    </a:lvl3pPr>
    <a:lvl4pPr marL="1090613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imes New Roman" pitchFamily="18" charset="0"/>
        <a:ea typeface="ＭＳ Ｐゴシック" pitchFamily="-65" charset="-128"/>
        <a:cs typeface="+mn-cs"/>
      </a:defRPr>
    </a:lvl4pPr>
    <a:lvl5pPr marL="145415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imes New Roman" pitchFamily="18" charset="0"/>
        <a:ea typeface="ＭＳ Ｐゴシック" pitchFamily="-65" charset="-128"/>
        <a:cs typeface="+mn-cs"/>
      </a:defRPr>
    </a:lvl5pPr>
    <a:lvl6pPr marL="1818284" algn="l" defTabSz="72731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81941" algn="l" defTabSz="72731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45598" algn="l" defTabSz="72731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09255" algn="l" defTabSz="727314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130425" y="692150"/>
            <a:ext cx="2598738" cy="3463925"/>
          </a:xfrm>
          <a:ln/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ea typeface="ＭＳ Ｐゴシック" pitchFamily="34" charset="-128"/>
            </a:endParaRPr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D80428-CC17-404C-B71E-AE347BCFB732}" type="slidenum">
              <a:rPr lang="en-CA" smtClean="0">
                <a:latin typeface="Times New Roman" pitchFamily="18" charset="0"/>
                <a:ea typeface="ＭＳ Ｐゴシック" pitchFamily="34" charset="-128"/>
              </a:rPr>
              <a:pPr/>
              <a:t>1</a:t>
            </a:fld>
            <a:endParaRPr lang="en-CA">
              <a:latin typeface="Times New Roman" pitchFamily="18" charset="0"/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035" y="11362973"/>
            <a:ext cx="23317933" cy="783872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984" y="20725696"/>
            <a:ext cx="19202034" cy="9348611"/>
          </a:xfrm>
        </p:spPr>
        <p:txBody>
          <a:bodyPr/>
          <a:lstStyle>
            <a:lvl1pPr marL="0" indent="0" algn="ctr">
              <a:buNone/>
              <a:defRPr/>
            </a:lvl1pPr>
            <a:lvl2pPr marL="363657" indent="0" algn="ctr">
              <a:buNone/>
              <a:defRPr/>
            </a:lvl2pPr>
            <a:lvl3pPr marL="727314" indent="0" algn="ctr">
              <a:buNone/>
              <a:defRPr/>
            </a:lvl3pPr>
            <a:lvl4pPr marL="1090971" indent="0" algn="ctr">
              <a:buNone/>
              <a:defRPr/>
            </a:lvl4pPr>
            <a:lvl5pPr marL="1454628" indent="0" algn="ctr">
              <a:buNone/>
              <a:defRPr/>
            </a:lvl5pPr>
            <a:lvl6pPr marL="1818284" indent="0" algn="ctr">
              <a:buNone/>
              <a:defRPr/>
            </a:lvl6pPr>
            <a:lvl7pPr marL="2181941" indent="0" algn="ctr">
              <a:buNone/>
              <a:defRPr/>
            </a:lvl7pPr>
            <a:lvl8pPr marL="2545598" indent="0" algn="ctr">
              <a:buNone/>
              <a:defRPr/>
            </a:lvl8pPr>
            <a:lvl9pPr marL="2909255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AD6C17-AEDE-4252-9649-66C21A9456C8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E6EF03-6D5D-4E2E-9D2E-EE2B17949E85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545485" y="3250848"/>
            <a:ext cx="5828567" cy="292611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57951" y="3250848"/>
            <a:ext cx="17399611" cy="29261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51AEF5-374C-479B-A454-AE146DD0D59F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233506-5D21-47C1-B17F-B69E5C047FA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8" y="23503822"/>
            <a:ext cx="23317017" cy="7263695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8" y="15502820"/>
            <a:ext cx="23317017" cy="8001000"/>
          </a:xfrm>
        </p:spPr>
        <p:txBody>
          <a:bodyPr anchor="b"/>
          <a:lstStyle>
            <a:lvl1pPr marL="0" indent="0">
              <a:buNone/>
              <a:defRPr sz="1600"/>
            </a:lvl1pPr>
            <a:lvl2pPr marL="363657" indent="0">
              <a:buNone/>
              <a:defRPr sz="1400"/>
            </a:lvl2pPr>
            <a:lvl3pPr marL="727314" indent="0">
              <a:buNone/>
              <a:defRPr sz="1300"/>
            </a:lvl3pPr>
            <a:lvl4pPr marL="1090971" indent="0">
              <a:buNone/>
              <a:defRPr sz="1100"/>
            </a:lvl4pPr>
            <a:lvl5pPr marL="1454628" indent="0">
              <a:buNone/>
              <a:defRPr sz="1100"/>
            </a:lvl5pPr>
            <a:lvl6pPr marL="1818284" indent="0">
              <a:buNone/>
              <a:defRPr sz="1100"/>
            </a:lvl6pPr>
            <a:lvl7pPr marL="2181941" indent="0">
              <a:buNone/>
              <a:defRPr sz="1100"/>
            </a:lvl7pPr>
            <a:lvl8pPr marL="2545598" indent="0">
              <a:buNone/>
              <a:defRPr sz="1100"/>
            </a:lvl8pPr>
            <a:lvl9pPr marL="2909255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0EFC5D-32F8-4F72-90C7-B0A783246DF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57950" y="10565697"/>
            <a:ext cx="11614089" cy="21946305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59963" y="10565697"/>
            <a:ext cx="11614089" cy="21946305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A038C9-77F1-4FCB-B35F-1F6E54F64A4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968" y="1464028"/>
            <a:ext cx="24688067" cy="6096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968" y="8187976"/>
            <a:ext cx="12120563" cy="3411361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63657" indent="0">
              <a:buNone/>
              <a:defRPr sz="1600" b="1"/>
            </a:lvl2pPr>
            <a:lvl3pPr marL="727314" indent="0">
              <a:buNone/>
              <a:defRPr sz="1400" b="1"/>
            </a:lvl3pPr>
            <a:lvl4pPr marL="1090971" indent="0">
              <a:buNone/>
              <a:defRPr sz="1300" b="1"/>
            </a:lvl4pPr>
            <a:lvl5pPr marL="1454628" indent="0">
              <a:buNone/>
              <a:defRPr sz="1300" b="1"/>
            </a:lvl5pPr>
            <a:lvl6pPr marL="1818284" indent="0">
              <a:buNone/>
              <a:defRPr sz="1300" b="1"/>
            </a:lvl6pPr>
            <a:lvl7pPr marL="2181941" indent="0">
              <a:buNone/>
              <a:defRPr sz="1300" b="1"/>
            </a:lvl7pPr>
            <a:lvl8pPr marL="2545598" indent="0">
              <a:buNone/>
              <a:defRPr sz="1300" b="1"/>
            </a:lvl8pPr>
            <a:lvl9pPr marL="2909255" indent="0">
              <a:buNone/>
              <a:defRPr sz="1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968" y="11599335"/>
            <a:ext cx="12120563" cy="21073181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4894" y="8187976"/>
            <a:ext cx="12125141" cy="3411361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63657" indent="0">
              <a:buNone/>
              <a:defRPr sz="1600" b="1"/>
            </a:lvl2pPr>
            <a:lvl3pPr marL="727314" indent="0">
              <a:buNone/>
              <a:defRPr sz="1400" b="1"/>
            </a:lvl3pPr>
            <a:lvl4pPr marL="1090971" indent="0">
              <a:buNone/>
              <a:defRPr sz="1300" b="1"/>
            </a:lvl4pPr>
            <a:lvl5pPr marL="1454628" indent="0">
              <a:buNone/>
              <a:defRPr sz="1300" b="1"/>
            </a:lvl5pPr>
            <a:lvl6pPr marL="1818284" indent="0">
              <a:buNone/>
              <a:defRPr sz="1300" b="1"/>
            </a:lvl6pPr>
            <a:lvl7pPr marL="2181941" indent="0">
              <a:buNone/>
              <a:defRPr sz="1300" b="1"/>
            </a:lvl7pPr>
            <a:lvl8pPr marL="2545598" indent="0">
              <a:buNone/>
              <a:defRPr sz="1300" b="1"/>
            </a:lvl8pPr>
            <a:lvl9pPr marL="2909255" indent="0">
              <a:buNone/>
              <a:defRPr sz="1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4894" y="11599335"/>
            <a:ext cx="12125141" cy="21073181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97D08F-763B-472B-A72C-512BF851474D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C3B3F9-952D-4613-AB00-F1AB34F414F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C3E28C-80FB-497E-A262-5777F1B076BA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967" y="1456974"/>
            <a:ext cx="9024938" cy="6196543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4784" y="1456974"/>
            <a:ext cx="15335250" cy="31215543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967" y="7653515"/>
            <a:ext cx="9024938" cy="25019000"/>
          </a:xfrm>
        </p:spPr>
        <p:txBody>
          <a:bodyPr/>
          <a:lstStyle>
            <a:lvl1pPr marL="0" indent="0">
              <a:buNone/>
              <a:defRPr sz="1100"/>
            </a:lvl1pPr>
            <a:lvl2pPr marL="363657" indent="0">
              <a:buNone/>
              <a:defRPr sz="1000"/>
            </a:lvl2pPr>
            <a:lvl3pPr marL="727314" indent="0">
              <a:buNone/>
              <a:defRPr sz="800"/>
            </a:lvl3pPr>
            <a:lvl4pPr marL="1090971" indent="0">
              <a:buNone/>
              <a:defRPr sz="700"/>
            </a:lvl4pPr>
            <a:lvl5pPr marL="1454628" indent="0">
              <a:buNone/>
              <a:defRPr sz="700"/>
            </a:lvl5pPr>
            <a:lvl6pPr marL="1818284" indent="0">
              <a:buNone/>
              <a:defRPr sz="700"/>
            </a:lvl6pPr>
            <a:lvl7pPr marL="2181941" indent="0">
              <a:buNone/>
              <a:defRPr sz="700"/>
            </a:lvl7pPr>
            <a:lvl8pPr marL="2545598" indent="0">
              <a:buNone/>
              <a:defRPr sz="700"/>
            </a:lvl8pPr>
            <a:lvl9pPr marL="2909255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704EA0-B36C-4A74-A401-A0F39E02F628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7048" y="25602850"/>
            <a:ext cx="16459016" cy="3023305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7048" y="3268488"/>
            <a:ext cx="16459016" cy="21944541"/>
          </a:xfrm>
        </p:spPr>
        <p:txBody>
          <a:bodyPr/>
          <a:lstStyle>
            <a:lvl1pPr marL="0" indent="0">
              <a:buNone/>
              <a:defRPr sz="2500"/>
            </a:lvl1pPr>
            <a:lvl2pPr marL="363657" indent="0">
              <a:buNone/>
              <a:defRPr sz="2200"/>
            </a:lvl2pPr>
            <a:lvl3pPr marL="727314" indent="0">
              <a:buNone/>
              <a:defRPr sz="1900"/>
            </a:lvl3pPr>
            <a:lvl4pPr marL="1090971" indent="0">
              <a:buNone/>
              <a:defRPr sz="1600"/>
            </a:lvl4pPr>
            <a:lvl5pPr marL="1454628" indent="0">
              <a:buNone/>
              <a:defRPr sz="1600"/>
            </a:lvl5pPr>
            <a:lvl6pPr marL="1818284" indent="0">
              <a:buNone/>
              <a:defRPr sz="1600"/>
            </a:lvl6pPr>
            <a:lvl7pPr marL="2181941" indent="0">
              <a:buNone/>
              <a:defRPr sz="1600"/>
            </a:lvl7pPr>
            <a:lvl8pPr marL="2545598" indent="0">
              <a:buNone/>
              <a:defRPr sz="1600"/>
            </a:lvl8pPr>
            <a:lvl9pPr marL="2909255" indent="0">
              <a:buNone/>
              <a:defRPr sz="16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7048" y="28626155"/>
            <a:ext cx="16459016" cy="4291541"/>
          </a:xfrm>
        </p:spPr>
        <p:txBody>
          <a:bodyPr/>
          <a:lstStyle>
            <a:lvl1pPr marL="0" indent="0">
              <a:buNone/>
              <a:defRPr sz="1100"/>
            </a:lvl1pPr>
            <a:lvl2pPr marL="363657" indent="0">
              <a:buNone/>
              <a:defRPr sz="1000"/>
            </a:lvl2pPr>
            <a:lvl3pPr marL="727314" indent="0">
              <a:buNone/>
              <a:defRPr sz="800"/>
            </a:lvl3pPr>
            <a:lvl4pPr marL="1090971" indent="0">
              <a:buNone/>
              <a:defRPr sz="700"/>
            </a:lvl4pPr>
            <a:lvl5pPr marL="1454628" indent="0">
              <a:buNone/>
              <a:defRPr sz="700"/>
            </a:lvl5pPr>
            <a:lvl6pPr marL="1818284" indent="0">
              <a:buNone/>
              <a:defRPr sz="700"/>
            </a:lvl6pPr>
            <a:lvl7pPr marL="2181941" indent="0">
              <a:buNone/>
              <a:defRPr sz="700"/>
            </a:lvl7pPr>
            <a:lvl8pPr marL="2545598" indent="0">
              <a:buNone/>
              <a:defRPr sz="700"/>
            </a:lvl8pPr>
            <a:lvl9pPr marL="2909255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CBF96D-63AA-48B4-86F1-3396FAA0E99E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57400" y="3251200"/>
            <a:ext cx="23317200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49111" tIns="174555" rIns="349111" bIns="17455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CA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057400" y="10566400"/>
            <a:ext cx="23317200" cy="2194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49111" tIns="174555" rIns="349111" bIns="17455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057400" y="33324800"/>
            <a:ext cx="57150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49111" tIns="174555" rIns="349111" bIns="174555" numCol="1" anchor="t" anchorCtr="0" compatLnSpc="1">
            <a:prstTxWarp prst="textNoShape">
              <a:avLst/>
            </a:prstTxWarp>
          </a:bodyPr>
          <a:lstStyle>
            <a:lvl1pPr>
              <a:defRPr sz="53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372600" y="33324800"/>
            <a:ext cx="86868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49111" tIns="174555" rIns="349111" bIns="174555" numCol="1" anchor="t" anchorCtr="0" compatLnSpc="1">
            <a:prstTxWarp prst="textNoShape">
              <a:avLst/>
            </a:prstTxWarp>
          </a:bodyPr>
          <a:lstStyle>
            <a:lvl1pPr algn="ctr">
              <a:defRPr sz="53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9659600" y="33324800"/>
            <a:ext cx="57150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49111" tIns="174555" rIns="349111" bIns="174555" numCol="1" anchor="t" anchorCtr="0" compatLnSpc="1">
            <a:prstTxWarp prst="textNoShape">
              <a:avLst/>
            </a:prstTxWarp>
          </a:bodyPr>
          <a:lstStyle>
            <a:lvl1pPr algn="r">
              <a:defRPr sz="5300">
                <a:latin typeface="Times New Roman" pitchFamily="-65" charset="0"/>
                <a:ea typeface="ＭＳ Ｐゴシック" pitchFamily="-65" charset="-128"/>
              </a:defRPr>
            </a:lvl1pPr>
          </a:lstStyle>
          <a:p>
            <a:pPr>
              <a:defRPr/>
            </a:pPr>
            <a:fld id="{E9062F27-410B-4FCC-9E48-0A90623FBBE9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90913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ctr" defTabSz="3490913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18" charset="0"/>
          <a:ea typeface="ＭＳ Ｐゴシック" pitchFamily="-65" charset="-128"/>
          <a:cs typeface="ＭＳ Ｐゴシック" pitchFamily="-65" charset="-128"/>
        </a:defRPr>
      </a:lvl2pPr>
      <a:lvl3pPr algn="ctr" defTabSz="3490913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18" charset="0"/>
          <a:ea typeface="ＭＳ Ｐゴシック" pitchFamily="-65" charset="-128"/>
          <a:cs typeface="ＭＳ Ｐゴシック" pitchFamily="-65" charset="-128"/>
        </a:defRPr>
      </a:lvl3pPr>
      <a:lvl4pPr algn="ctr" defTabSz="3490913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18" charset="0"/>
          <a:ea typeface="ＭＳ Ｐゴシック" pitchFamily="-65" charset="-128"/>
          <a:cs typeface="ＭＳ Ｐゴシック" pitchFamily="-65" charset="-128"/>
        </a:defRPr>
      </a:lvl4pPr>
      <a:lvl5pPr algn="ctr" defTabSz="3490913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18" charset="0"/>
          <a:ea typeface="ＭＳ Ｐゴシック" pitchFamily="-65" charset="-128"/>
          <a:cs typeface="ＭＳ Ｐゴシック" pitchFamily="-65" charset="-128"/>
        </a:defRPr>
      </a:lvl5pPr>
      <a:lvl6pPr marL="363657" algn="ctr" defTabSz="3491359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18" charset="0"/>
        </a:defRPr>
      </a:lvl6pPr>
      <a:lvl7pPr marL="727314" algn="ctr" defTabSz="3491359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18" charset="0"/>
        </a:defRPr>
      </a:lvl7pPr>
      <a:lvl8pPr marL="1090971" algn="ctr" defTabSz="3491359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18" charset="0"/>
        </a:defRPr>
      </a:lvl8pPr>
      <a:lvl9pPr marL="1454628" algn="ctr" defTabSz="3491359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18" charset="0"/>
        </a:defRPr>
      </a:lvl9pPr>
    </p:titleStyle>
    <p:bodyStyle>
      <a:lvl1pPr marL="1308100" indent="-1308100" algn="l" defTabSz="3490913" rtl="0" eaLnBrk="0" fontAlgn="base" hangingPunct="0">
        <a:spcBef>
          <a:spcPct val="20000"/>
        </a:spcBef>
        <a:spcAft>
          <a:spcPct val="0"/>
        </a:spcAft>
        <a:buChar char="•"/>
        <a:defRPr sz="122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2835275" indent="-1090613" algn="l" defTabSz="3490913" rtl="0" eaLnBrk="0" fontAlgn="base" hangingPunct="0">
        <a:spcBef>
          <a:spcPct val="20000"/>
        </a:spcBef>
        <a:spcAft>
          <a:spcPct val="0"/>
        </a:spcAft>
        <a:buChar char="–"/>
        <a:defRPr sz="10700">
          <a:solidFill>
            <a:schemeClr val="tx1"/>
          </a:solidFill>
          <a:latin typeface="+mn-lt"/>
          <a:ea typeface="ＭＳ Ｐゴシック" pitchFamily="-65" charset="-128"/>
        </a:defRPr>
      </a:lvl2pPr>
      <a:lvl3pPr marL="4362450" indent="-871538" algn="l" defTabSz="3490913" rtl="0" eaLnBrk="0" fontAlgn="base" hangingPunct="0">
        <a:spcBef>
          <a:spcPct val="20000"/>
        </a:spcBef>
        <a:spcAft>
          <a:spcPct val="0"/>
        </a:spcAft>
        <a:buChar char="•"/>
        <a:defRPr sz="9100">
          <a:solidFill>
            <a:schemeClr val="tx1"/>
          </a:solidFill>
          <a:latin typeface="+mn-lt"/>
          <a:ea typeface="ＭＳ Ｐゴシック" pitchFamily="-65" charset="-128"/>
        </a:defRPr>
      </a:lvl3pPr>
      <a:lvl4pPr marL="6108700" indent="-871538" algn="l" defTabSz="3490913" rtl="0" eaLnBrk="0" fontAlgn="base" hangingPunct="0">
        <a:spcBef>
          <a:spcPct val="20000"/>
        </a:spcBef>
        <a:spcAft>
          <a:spcPct val="0"/>
        </a:spcAft>
        <a:buChar char="–"/>
        <a:defRPr sz="7600">
          <a:solidFill>
            <a:schemeClr val="tx1"/>
          </a:solidFill>
          <a:latin typeface="+mn-lt"/>
          <a:ea typeface="ＭＳ Ｐゴシック" pitchFamily="-65" charset="-128"/>
        </a:defRPr>
      </a:lvl4pPr>
      <a:lvl5pPr marL="7854950" indent="-871538" algn="l" defTabSz="3490913" rtl="0" eaLnBrk="0" fontAlgn="base" hangingPunct="0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  <a:ea typeface="ＭＳ Ｐゴシック" pitchFamily="-65" charset="-128"/>
        </a:defRPr>
      </a:lvl5pPr>
      <a:lvl6pPr marL="8218898" indent="-872524" algn="l" defTabSz="3491359" rtl="0" fontAlgn="base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</a:defRPr>
      </a:lvl6pPr>
      <a:lvl7pPr marL="8582555" indent="-872524" algn="l" defTabSz="3491359" rtl="0" fontAlgn="base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</a:defRPr>
      </a:lvl7pPr>
      <a:lvl8pPr marL="8946212" indent="-872524" algn="l" defTabSz="3491359" rtl="0" fontAlgn="base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</a:defRPr>
      </a:lvl8pPr>
      <a:lvl9pPr marL="9309869" indent="-872524" algn="l" defTabSz="3491359" rtl="0" fontAlgn="base">
        <a:spcBef>
          <a:spcPct val="20000"/>
        </a:spcBef>
        <a:spcAft>
          <a:spcPct val="0"/>
        </a:spcAft>
        <a:buChar char="»"/>
        <a:defRPr sz="7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72731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63657" algn="l" defTabSz="72731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27314" algn="l" defTabSz="72731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0971" algn="l" defTabSz="72731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54628" algn="l" defTabSz="72731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18284" algn="l" defTabSz="72731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81941" algn="l" defTabSz="72731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45598" algn="l" defTabSz="72731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09255" algn="l" defTabSz="72731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27432000" cy="1600200"/>
          </a:xfrm>
          <a:ln>
            <a:noFill/>
          </a:ln>
        </p:spPr>
        <p:txBody>
          <a:bodyPr/>
          <a:lstStyle/>
          <a:p>
            <a:pPr eaLnBrk="1" hangingPunct="1"/>
            <a:r>
              <a:rPr lang="en-US" sz="6000" b="1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Title</a:t>
            </a:r>
          </a:p>
        </p:txBody>
      </p:sp>
      <p:sp>
        <p:nvSpPr>
          <p:cNvPr id="1037" name="Line 3"/>
          <p:cNvSpPr>
            <a:spLocks noChangeShapeType="1"/>
          </p:cNvSpPr>
          <p:nvPr/>
        </p:nvSpPr>
        <p:spPr bwMode="auto">
          <a:xfrm flipV="1">
            <a:off x="0" y="2971799"/>
            <a:ext cx="27432000" cy="45719"/>
          </a:xfrm>
          <a:prstGeom prst="line">
            <a:avLst/>
          </a:prstGeom>
          <a:noFill/>
          <a:ln w="127000">
            <a:solidFill>
              <a:schemeClr val="tx2"/>
            </a:solidFill>
            <a:round/>
            <a:headEnd/>
            <a:tailEnd/>
          </a:ln>
        </p:spPr>
        <p:txBody>
          <a:bodyPr lIns="72731" tIns="36366" rIns="72731" bIns="36366"/>
          <a:lstStyle/>
          <a:p>
            <a:endParaRPr lang="en-US"/>
          </a:p>
        </p:txBody>
      </p:sp>
      <p:sp>
        <p:nvSpPr>
          <p:cNvPr id="1038" name="Rectangle 118"/>
          <p:cNvSpPr>
            <a:spLocks noChangeArrowheads="1"/>
          </p:cNvSpPr>
          <p:nvPr/>
        </p:nvSpPr>
        <p:spPr bwMode="auto">
          <a:xfrm>
            <a:off x="0" y="0"/>
            <a:ext cx="27432000" cy="36576000"/>
          </a:xfrm>
          <a:prstGeom prst="rect">
            <a:avLst/>
          </a:prstGeom>
          <a:noFill/>
          <a:ln w="139700">
            <a:solidFill>
              <a:schemeClr val="tx2"/>
            </a:solidFill>
            <a:miter lim="800000"/>
            <a:headEnd/>
            <a:tailEnd/>
          </a:ln>
        </p:spPr>
        <p:txBody>
          <a:bodyPr wrap="none" lIns="72731" tIns="36366" rIns="72731" bIns="36366" anchor="ctr"/>
          <a:lstStyle/>
          <a:p>
            <a:pPr algn="ctr"/>
            <a:endParaRPr lang="en-US" sz="1900" b="1">
              <a:solidFill>
                <a:srgbClr val="FF0000"/>
              </a:solidFill>
              <a:cs typeface="Tahoma" pitchFamily="34" charset="0"/>
            </a:endParaRPr>
          </a:p>
        </p:txBody>
      </p:sp>
      <p:sp>
        <p:nvSpPr>
          <p:cNvPr id="1039" name="Rectangle 374"/>
          <p:cNvSpPr>
            <a:spLocks noChangeArrowheads="1"/>
          </p:cNvSpPr>
          <p:nvPr/>
        </p:nvSpPr>
        <p:spPr bwMode="auto">
          <a:xfrm>
            <a:off x="4921710" y="3996267"/>
            <a:ext cx="3229458" cy="812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72731" tIns="36366" rIns="72731" bIns="36366">
            <a:spAutoFit/>
          </a:bodyPr>
          <a:lstStyle/>
          <a:p>
            <a:r>
              <a:rPr lang="en-CA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Motivation</a:t>
            </a:r>
          </a:p>
        </p:txBody>
      </p:sp>
      <p:sp>
        <p:nvSpPr>
          <p:cNvPr id="1040" name="Rectangle 412"/>
          <p:cNvSpPr>
            <a:spLocks noChangeArrowheads="1"/>
          </p:cNvSpPr>
          <p:nvPr/>
        </p:nvSpPr>
        <p:spPr bwMode="auto">
          <a:xfrm>
            <a:off x="20755795" y="23317200"/>
            <a:ext cx="2952138" cy="812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72731" tIns="36366" rIns="72731" bIns="36366">
            <a:spAutoFit/>
          </a:bodyPr>
          <a:lstStyle/>
          <a:p>
            <a:r>
              <a:rPr lang="en-CA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Summary</a:t>
            </a:r>
          </a:p>
        </p:txBody>
      </p:sp>
      <p:sp>
        <p:nvSpPr>
          <p:cNvPr id="1041" name="Rectangle 414"/>
          <p:cNvSpPr>
            <a:spLocks noChangeArrowheads="1"/>
          </p:cNvSpPr>
          <p:nvPr/>
        </p:nvSpPr>
        <p:spPr bwMode="auto">
          <a:xfrm>
            <a:off x="19659600" y="32689800"/>
            <a:ext cx="5592284" cy="812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72731" tIns="36366" rIns="72731" bIns="36366">
            <a:spAutoFit/>
          </a:bodyPr>
          <a:lstStyle/>
          <a:p>
            <a:r>
              <a:rPr lang="en-CA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Acknowledgments</a:t>
            </a:r>
          </a:p>
        </p:txBody>
      </p:sp>
      <p:sp>
        <p:nvSpPr>
          <p:cNvPr id="1044" name="Rectangle 109"/>
          <p:cNvSpPr>
            <a:spLocks noChangeArrowheads="1"/>
          </p:cNvSpPr>
          <p:nvPr/>
        </p:nvSpPr>
        <p:spPr bwMode="auto">
          <a:xfrm>
            <a:off x="0" y="1676400"/>
            <a:ext cx="274320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Authors</a:t>
            </a:r>
            <a:r>
              <a:rPr lang="en-US" sz="3200" b="1" baseline="300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1045" name="Rectangle 110"/>
          <p:cNvSpPr>
            <a:spLocks noChangeArrowheads="1"/>
          </p:cNvSpPr>
          <p:nvPr/>
        </p:nvSpPr>
        <p:spPr bwMode="auto">
          <a:xfrm>
            <a:off x="0" y="2362200"/>
            <a:ext cx="27432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aseline="300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n-US" sz="24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University, Address</a:t>
            </a:r>
          </a:p>
        </p:txBody>
      </p:sp>
      <p:sp>
        <p:nvSpPr>
          <p:cNvPr id="2066" name="Rectangle 111"/>
          <p:cNvSpPr>
            <a:spLocks noChangeArrowheads="1"/>
          </p:cNvSpPr>
          <p:nvPr/>
        </p:nvSpPr>
        <p:spPr bwMode="auto">
          <a:xfrm>
            <a:off x="533400" y="4800600"/>
            <a:ext cx="130302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buClr>
                <a:srgbClr val="000099"/>
              </a:buClr>
              <a:defRPr/>
            </a:pPr>
            <a:r>
              <a:rPr lang="en-US" sz="2800" dirty="0">
                <a:latin typeface="Arial" pitchFamily="34" charset="0"/>
                <a:ea typeface="ＭＳ Ｐゴシック" pitchFamily="-80" charset="-128"/>
                <a:cs typeface="Arial" pitchFamily="34" charset="0"/>
              </a:rPr>
              <a:t>Description</a:t>
            </a:r>
            <a:r>
              <a:rPr lang="en-US" sz="2800" dirty="0">
                <a:latin typeface="+mn-lt"/>
                <a:ea typeface="ＭＳ Ｐゴシック" pitchFamily="-80" charset="-128"/>
              </a:rPr>
              <a:t> </a:t>
            </a:r>
            <a:endParaRPr lang="en-US" sz="2400" b="1" dirty="0">
              <a:latin typeface="+mn-lt"/>
              <a:ea typeface="ＭＳ Ｐゴシック" pitchFamily="-80" charset="-128"/>
            </a:endParaRPr>
          </a:p>
        </p:txBody>
      </p:sp>
      <p:sp>
        <p:nvSpPr>
          <p:cNvPr id="1047" name="Rectangle 115"/>
          <p:cNvSpPr>
            <a:spLocks noChangeArrowheads="1"/>
          </p:cNvSpPr>
          <p:nvPr/>
        </p:nvSpPr>
        <p:spPr bwMode="auto">
          <a:xfrm>
            <a:off x="2057400" y="6248400"/>
            <a:ext cx="95250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CA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Background</a:t>
            </a:r>
            <a:endParaRPr lang="en-US" sz="4800" b="1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228600" y="3962400"/>
            <a:ext cx="13487400" cy="1905000"/>
          </a:xfrm>
          <a:prstGeom prst="roundRect">
            <a:avLst/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12064" tIns="256032" rIns="512064" bIns="256032" anchor="ctr"/>
          <a:lstStyle/>
          <a:p>
            <a:pPr algn="ctr">
              <a:defRPr/>
            </a:pPr>
            <a:endParaRPr lang="en-US" sz="1200"/>
          </a:p>
        </p:txBody>
      </p:sp>
      <p:sp>
        <p:nvSpPr>
          <p:cNvPr id="70" name="Rounded Rectangle 69"/>
          <p:cNvSpPr/>
          <p:nvPr/>
        </p:nvSpPr>
        <p:spPr>
          <a:xfrm>
            <a:off x="228600" y="6096000"/>
            <a:ext cx="13487400" cy="8153400"/>
          </a:xfrm>
          <a:prstGeom prst="roundRect">
            <a:avLst/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12064" tIns="256032" rIns="512064" bIns="256032" anchor="ctr"/>
          <a:lstStyle/>
          <a:p>
            <a:pPr algn="ctr">
              <a:defRPr/>
            </a:pPr>
            <a:endParaRPr lang="en-US" sz="1200"/>
          </a:p>
        </p:txBody>
      </p:sp>
      <p:sp>
        <p:nvSpPr>
          <p:cNvPr id="75" name="Rectangle 5"/>
          <p:cNvSpPr txBox="1">
            <a:spLocks noChangeArrowheads="1"/>
          </p:cNvSpPr>
          <p:nvPr/>
        </p:nvSpPr>
        <p:spPr bwMode="auto">
          <a:xfrm>
            <a:off x="914400" y="24612600"/>
            <a:ext cx="5562600" cy="28956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lIns="349111" tIns="174555" rIns="349111" bIns="174555"/>
          <a:lstStyle/>
          <a:p>
            <a:pPr marL="346075" indent="-346075" defTabSz="3490913" eaLnBrk="0" hangingPunct="0">
              <a:spcBef>
                <a:spcPts val="0"/>
              </a:spcBef>
              <a:buFont typeface="Arial" pitchFamily="34" charset="0"/>
              <a:buChar char="•"/>
              <a:defRPr/>
            </a:pPr>
            <a:r>
              <a:rPr lang="en-US" sz="2800" kern="0" dirty="0">
                <a:latin typeface="Arial" pitchFamily="34" charset="0"/>
                <a:ea typeface="ＭＳ Ｐゴシック" pitchFamily="-65" charset="-128"/>
                <a:cs typeface="Arial" pitchFamily="34" charset="0"/>
              </a:rPr>
              <a:t>Description</a:t>
            </a:r>
          </a:p>
          <a:p>
            <a:pPr marL="346075" indent="-346075" defTabSz="3490913" eaLnBrk="0" hangingPunct="0">
              <a:spcBef>
                <a:spcPts val="0"/>
              </a:spcBef>
              <a:buFont typeface="Arial" pitchFamily="34" charset="0"/>
              <a:buChar char="•"/>
              <a:defRPr/>
            </a:pPr>
            <a:r>
              <a:rPr lang="en-US" sz="2800" kern="0" dirty="0">
                <a:latin typeface="Arial" pitchFamily="34" charset="0"/>
                <a:ea typeface="ＭＳ Ｐゴシック" pitchFamily="-65" charset="-128"/>
                <a:cs typeface="Arial" pitchFamily="34" charset="0"/>
              </a:rPr>
              <a:t>Description</a:t>
            </a:r>
          </a:p>
          <a:p>
            <a:pPr marL="346075" indent="-346075" defTabSz="3490913" eaLnBrk="0" hangingPunct="0">
              <a:spcBef>
                <a:spcPts val="0"/>
              </a:spcBef>
              <a:buFont typeface="Arial" pitchFamily="34" charset="0"/>
              <a:buChar char="•"/>
              <a:defRPr/>
            </a:pPr>
            <a:endParaRPr lang="en-US" sz="2800" kern="0" dirty="0">
              <a:latin typeface="Arial" pitchFamily="34" charset="0"/>
              <a:ea typeface="ＭＳ Ｐゴシック" pitchFamily="-65" charset="-128"/>
              <a:cs typeface="Arial" pitchFamily="34" charset="0"/>
            </a:endParaRPr>
          </a:p>
        </p:txBody>
      </p:sp>
      <p:sp>
        <p:nvSpPr>
          <p:cNvPr id="76" name="Rounded Rectangle 75"/>
          <p:cNvSpPr/>
          <p:nvPr/>
        </p:nvSpPr>
        <p:spPr>
          <a:xfrm>
            <a:off x="17754600" y="32766000"/>
            <a:ext cx="9448800" cy="1828800"/>
          </a:xfrm>
          <a:prstGeom prst="roundRect">
            <a:avLst/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12064" tIns="256032" rIns="512064" bIns="256032" anchor="ctr"/>
          <a:lstStyle/>
          <a:p>
            <a:pPr algn="ctr">
              <a:defRPr/>
            </a:pPr>
            <a:endParaRPr lang="en-US" sz="1200"/>
          </a:p>
        </p:txBody>
      </p:sp>
      <p:sp>
        <p:nvSpPr>
          <p:cNvPr id="81" name="Rounded Rectangle 80"/>
          <p:cNvSpPr/>
          <p:nvPr/>
        </p:nvSpPr>
        <p:spPr>
          <a:xfrm>
            <a:off x="17754600" y="23393400"/>
            <a:ext cx="9448800" cy="3124200"/>
          </a:xfrm>
          <a:prstGeom prst="roundRect">
            <a:avLst/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12064" tIns="256032" rIns="512064" bIns="256032" anchor="ctr"/>
          <a:lstStyle/>
          <a:p>
            <a:pPr algn="ctr">
              <a:defRPr/>
            </a:pPr>
            <a:endParaRPr lang="en-US" sz="1200"/>
          </a:p>
        </p:txBody>
      </p:sp>
      <p:sp>
        <p:nvSpPr>
          <p:cNvPr id="83" name="Rounded Rectangle 82"/>
          <p:cNvSpPr/>
          <p:nvPr/>
        </p:nvSpPr>
        <p:spPr>
          <a:xfrm>
            <a:off x="228600" y="23393400"/>
            <a:ext cx="17373600" cy="11125200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512064" tIns="256032" rIns="512064" bIns="256032" anchor="ctr"/>
          <a:lstStyle/>
          <a:p>
            <a:pPr algn="ctr">
              <a:defRPr/>
            </a:pPr>
            <a:endParaRPr lang="en-US" sz="1200"/>
          </a:p>
        </p:txBody>
      </p:sp>
      <p:sp>
        <p:nvSpPr>
          <p:cNvPr id="1082" name="Rectangle 80"/>
          <p:cNvSpPr>
            <a:spLocks noChangeArrowheads="1"/>
          </p:cNvSpPr>
          <p:nvPr/>
        </p:nvSpPr>
        <p:spPr bwMode="auto">
          <a:xfrm>
            <a:off x="1" y="158607"/>
            <a:ext cx="184731" cy="29238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eaLnBrk="0" hangingPunct="0"/>
            <a:endParaRPr lang="en-US"/>
          </a:p>
        </p:txBody>
      </p:sp>
      <p:sp>
        <p:nvSpPr>
          <p:cNvPr id="1084" name="Rectangle 81"/>
          <p:cNvSpPr>
            <a:spLocks noChangeArrowheads="1"/>
          </p:cNvSpPr>
          <p:nvPr/>
        </p:nvSpPr>
        <p:spPr bwMode="auto">
          <a:xfrm>
            <a:off x="1" y="2063607"/>
            <a:ext cx="184731" cy="29238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eaLnBrk="0" hangingPunct="0"/>
            <a:endParaRPr lang="en-US"/>
          </a:p>
        </p:txBody>
      </p:sp>
      <p:sp>
        <p:nvSpPr>
          <p:cNvPr id="297" name="Rounded Rectangle 296"/>
          <p:cNvSpPr/>
          <p:nvPr/>
        </p:nvSpPr>
        <p:spPr>
          <a:xfrm>
            <a:off x="17754600" y="26746199"/>
            <a:ext cx="9448800" cy="2895601"/>
          </a:xfrm>
          <a:prstGeom prst="roundRect">
            <a:avLst/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12064" tIns="256032" rIns="512064" bIns="256032" anchor="ctr"/>
          <a:lstStyle/>
          <a:p>
            <a:pPr algn="ctr">
              <a:defRPr/>
            </a:pPr>
            <a:endParaRPr lang="en-US" sz="1200"/>
          </a:p>
        </p:txBody>
      </p:sp>
      <p:sp>
        <p:nvSpPr>
          <p:cNvPr id="1087" name="Rectangle 412"/>
          <p:cNvSpPr>
            <a:spLocks noChangeArrowheads="1"/>
          </p:cNvSpPr>
          <p:nvPr/>
        </p:nvSpPr>
        <p:spPr bwMode="auto">
          <a:xfrm>
            <a:off x="20369071" y="26670000"/>
            <a:ext cx="3763385" cy="812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72731" tIns="36366" rIns="72731" bIns="36366">
            <a:spAutoFit/>
          </a:bodyPr>
          <a:lstStyle/>
          <a:p>
            <a:r>
              <a:rPr lang="en-CA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Future Work</a:t>
            </a:r>
          </a:p>
        </p:txBody>
      </p:sp>
      <p:sp>
        <p:nvSpPr>
          <p:cNvPr id="227" name="Rounded Rectangle 226"/>
          <p:cNvSpPr/>
          <p:nvPr/>
        </p:nvSpPr>
        <p:spPr>
          <a:xfrm>
            <a:off x="13868400" y="3962400"/>
            <a:ext cx="13335000" cy="10287000"/>
          </a:xfrm>
          <a:prstGeom prst="roundRect">
            <a:avLst/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12064" tIns="256032" rIns="512064" bIns="256032" anchor="ctr"/>
          <a:lstStyle/>
          <a:p>
            <a:pPr algn="ctr">
              <a:defRPr/>
            </a:pPr>
            <a:endParaRPr lang="en-US" sz="1200"/>
          </a:p>
        </p:txBody>
      </p:sp>
      <p:sp>
        <p:nvSpPr>
          <p:cNvPr id="409" name="Rectangle 115"/>
          <p:cNvSpPr>
            <a:spLocks noChangeArrowheads="1"/>
          </p:cNvSpPr>
          <p:nvPr/>
        </p:nvSpPr>
        <p:spPr bwMode="auto">
          <a:xfrm>
            <a:off x="17373600" y="4114800"/>
            <a:ext cx="68580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CA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Problem Statement</a:t>
            </a:r>
            <a:endParaRPr lang="en-US" sz="4800" b="1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19" name="Rounded Rectangle 418"/>
          <p:cNvSpPr/>
          <p:nvPr/>
        </p:nvSpPr>
        <p:spPr>
          <a:xfrm>
            <a:off x="228600" y="14478000"/>
            <a:ext cx="26974800" cy="8686800"/>
          </a:xfrm>
          <a:prstGeom prst="roundRect">
            <a:avLst/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12064" tIns="256032" rIns="512064" bIns="256032" anchor="ctr"/>
          <a:lstStyle/>
          <a:p>
            <a:pPr algn="ctr">
              <a:defRPr/>
            </a:pPr>
            <a:endParaRPr lang="en-US" sz="1200"/>
          </a:p>
        </p:txBody>
      </p:sp>
      <p:sp>
        <p:nvSpPr>
          <p:cNvPr id="421" name="Rectangle 115"/>
          <p:cNvSpPr>
            <a:spLocks noChangeArrowheads="1"/>
          </p:cNvSpPr>
          <p:nvPr/>
        </p:nvSpPr>
        <p:spPr bwMode="auto">
          <a:xfrm>
            <a:off x="4648200" y="14630400"/>
            <a:ext cx="188976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CA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</a:t>
            </a:r>
            <a:endParaRPr lang="en-US" sz="4800" b="1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51" name="Rectangle 115"/>
          <p:cNvSpPr>
            <a:spLocks noChangeArrowheads="1"/>
          </p:cNvSpPr>
          <p:nvPr/>
        </p:nvSpPr>
        <p:spPr bwMode="auto">
          <a:xfrm>
            <a:off x="5715000" y="23469600"/>
            <a:ext cx="80010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CA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Results</a:t>
            </a:r>
            <a:endParaRPr lang="en-US" sz="4800" b="1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4" name="Rounded Rectangle 213"/>
          <p:cNvSpPr/>
          <p:nvPr/>
        </p:nvSpPr>
        <p:spPr>
          <a:xfrm>
            <a:off x="17754600" y="29870400"/>
            <a:ext cx="9448800" cy="2743200"/>
          </a:xfrm>
          <a:prstGeom prst="roundRect">
            <a:avLst/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512064" tIns="256032" rIns="512064" bIns="256032" anchor="ctr"/>
          <a:lstStyle/>
          <a:p>
            <a:pPr algn="ctr">
              <a:defRPr/>
            </a:pPr>
            <a:endParaRPr lang="en-US" sz="1200"/>
          </a:p>
        </p:txBody>
      </p:sp>
      <p:sp>
        <p:nvSpPr>
          <p:cNvPr id="215" name="Rectangle 412"/>
          <p:cNvSpPr>
            <a:spLocks noChangeArrowheads="1"/>
          </p:cNvSpPr>
          <p:nvPr/>
        </p:nvSpPr>
        <p:spPr bwMode="auto">
          <a:xfrm>
            <a:off x="20373021" y="29820294"/>
            <a:ext cx="3934779" cy="812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72731" tIns="36366" rIns="72731" bIns="36366">
            <a:spAutoFit/>
          </a:bodyPr>
          <a:lstStyle/>
          <a:p>
            <a:r>
              <a:rPr lang="en-CA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Publications</a:t>
            </a:r>
          </a:p>
        </p:txBody>
      </p:sp>
      <p:sp>
        <p:nvSpPr>
          <p:cNvPr id="219" name="Rectangle 5"/>
          <p:cNvSpPr txBox="1">
            <a:spLocks noChangeArrowheads="1"/>
          </p:cNvSpPr>
          <p:nvPr/>
        </p:nvSpPr>
        <p:spPr bwMode="auto">
          <a:xfrm>
            <a:off x="914400" y="15621000"/>
            <a:ext cx="73914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349111" tIns="174555" rIns="349111" bIns="174555"/>
          <a:lstStyle/>
          <a:p>
            <a:pPr marL="346075" indent="-346075" defTabSz="3490913" eaLnBrk="0" hangingPunct="0">
              <a:spcBef>
                <a:spcPts val="0"/>
              </a:spcBef>
              <a:buFont typeface="Arial" pitchFamily="34" charset="0"/>
              <a:buChar char="•"/>
              <a:defRPr/>
            </a:pPr>
            <a:r>
              <a:rPr lang="en-US" sz="2800" kern="0" dirty="0">
                <a:latin typeface="Arial" pitchFamily="34" charset="0"/>
                <a:ea typeface="ＭＳ Ｐゴシック" pitchFamily="-65" charset="-128"/>
                <a:cs typeface="Arial" pitchFamily="34" charset="0"/>
              </a:rPr>
              <a:t>Description</a:t>
            </a:r>
          </a:p>
          <a:p>
            <a:pPr marL="346075" indent="-346075" defTabSz="3490913" eaLnBrk="0" hangingPunct="0">
              <a:spcBef>
                <a:spcPts val="0"/>
              </a:spcBef>
              <a:buFont typeface="Arial" pitchFamily="34" charset="0"/>
              <a:buChar char="•"/>
              <a:defRPr/>
            </a:pPr>
            <a:r>
              <a:rPr lang="en-US" sz="2800" kern="0" dirty="0">
                <a:latin typeface="Arial" pitchFamily="34" charset="0"/>
                <a:ea typeface="ＭＳ Ｐゴシック" pitchFamily="-65" charset="-128"/>
                <a:cs typeface="Arial" pitchFamily="34" charset="0"/>
              </a:rPr>
              <a:t>Description</a:t>
            </a:r>
          </a:p>
          <a:p>
            <a:pPr marL="346075" indent="-346075" defTabSz="3490913" eaLnBrk="0" hangingPunct="0">
              <a:spcBef>
                <a:spcPts val="0"/>
              </a:spcBef>
              <a:buFont typeface="Arial" pitchFamily="34" charset="0"/>
              <a:buChar char="•"/>
              <a:defRPr/>
            </a:pPr>
            <a:endParaRPr lang="en-US" sz="2800" kern="0" dirty="0">
              <a:latin typeface="Arial" pitchFamily="34" charset="0"/>
              <a:ea typeface="ＭＳ Ｐゴシック" pitchFamily="-65" charset="-128"/>
              <a:cs typeface="Arial" pitchFamily="34" charset="0"/>
            </a:endParaRPr>
          </a:p>
        </p:txBody>
      </p:sp>
      <p:sp>
        <p:nvSpPr>
          <p:cNvPr id="220" name="Rectangle 5"/>
          <p:cNvSpPr txBox="1">
            <a:spLocks noChangeArrowheads="1"/>
          </p:cNvSpPr>
          <p:nvPr/>
        </p:nvSpPr>
        <p:spPr bwMode="auto">
          <a:xfrm>
            <a:off x="685800" y="7239000"/>
            <a:ext cx="78486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349111" tIns="174555" rIns="349111" bIns="174555"/>
          <a:lstStyle/>
          <a:p>
            <a:pPr marL="346075" indent="-346075" defTabSz="3490913" eaLnBrk="0" hangingPunct="0">
              <a:spcBef>
                <a:spcPts val="0"/>
              </a:spcBef>
              <a:buFont typeface="Arial" pitchFamily="34" charset="0"/>
              <a:buChar char="•"/>
              <a:defRPr/>
            </a:pPr>
            <a:r>
              <a:rPr lang="en-US" sz="2800" kern="0" dirty="0">
                <a:latin typeface="Arial" pitchFamily="34" charset="0"/>
                <a:ea typeface="ＭＳ Ｐゴシック" pitchFamily="-65" charset="-128"/>
                <a:cs typeface="Arial" pitchFamily="34" charset="0"/>
              </a:rPr>
              <a:t>Description</a:t>
            </a:r>
          </a:p>
          <a:p>
            <a:pPr marL="346075" indent="-346075" defTabSz="3490913" eaLnBrk="0" hangingPunct="0">
              <a:spcBef>
                <a:spcPts val="0"/>
              </a:spcBef>
              <a:buFont typeface="Arial" pitchFamily="34" charset="0"/>
              <a:buChar char="•"/>
              <a:defRPr/>
            </a:pPr>
            <a:r>
              <a:rPr lang="en-US" sz="2800" kern="0" dirty="0">
                <a:latin typeface="Arial" pitchFamily="34" charset="0"/>
                <a:ea typeface="ＭＳ Ｐゴシック" pitchFamily="-65" charset="-128"/>
                <a:cs typeface="Arial" pitchFamily="34" charset="0"/>
              </a:rPr>
              <a:t>Description</a:t>
            </a:r>
          </a:p>
          <a:p>
            <a:pPr marL="346075" indent="-346075" defTabSz="3490913" eaLnBrk="0" hangingPunct="0">
              <a:spcBef>
                <a:spcPts val="0"/>
              </a:spcBef>
              <a:buFont typeface="Arial" pitchFamily="34" charset="0"/>
              <a:buChar char="•"/>
              <a:defRPr/>
            </a:pPr>
            <a:endParaRPr lang="en-US" sz="2800" kern="0" dirty="0">
              <a:latin typeface="Arial" pitchFamily="34" charset="0"/>
              <a:ea typeface="ＭＳ Ｐゴシック" pitchFamily="-65" charset="-128"/>
              <a:cs typeface="Arial" pitchFamily="34" charset="0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24460200" y="543023"/>
            <a:ext cx="2286000" cy="1143000"/>
          </a:xfrm>
          <a:prstGeom prst="roundRect">
            <a:avLst/>
          </a:prstGeom>
          <a:solidFill>
            <a:srgbClr val="FFC000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dirty="0">
                <a:solidFill>
                  <a:schemeClr val="tx1"/>
                </a:solidFill>
              </a:rPr>
              <a:t>Your University Logo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1FC1EC-F7A5-3DC0-0FEB-1243A7AD9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51853" y="35155347"/>
            <a:ext cx="2511770" cy="1170534"/>
          </a:xfrm>
          <a:prstGeom prst="rect">
            <a:avLst/>
          </a:prstGeom>
        </p:spPr>
      </p:pic>
      <p:pic>
        <p:nvPicPr>
          <p:cNvPr id="5" name="Picture 4" descr="A blue logo with white text&#10;&#10;Description automatically generated">
            <a:extLst>
              <a:ext uri="{FF2B5EF4-FFF2-40B4-BE49-F238E27FC236}">
                <a16:creationId xmlns:a16="http://schemas.microsoft.com/office/drawing/2014/main" id="{91F456D5-A4F4-3ED2-4C23-C7BCB62F4EA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77" y="208216"/>
            <a:ext cx="6748523" cy="27466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69536c8-103a-4291-bafd-4a38ff42e471">
      <Terms xmlns="http://schemas.microsoft.com/office/infopath/2007/PartnerControls"/>
    </lcf76f155ced4ddcb4097134ff3c332f>
    <TaxCatchAll xmlns="66aca6d4-cec9-4d38-9d01-4a100434023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017C509588154CB78A8B104944F872" ma:contentTypeVersion="15" ma:contentTypeDescription="Create a new document." ma:contentTypeScope="" ma:versionID="490472c1d20b69c1c08c75ecf839f344">
  <xsd:schema xmlns:xsd="http://www.w3.org/2001/XMLSchema" xmlns:xs="http://www.w3.org/2001/XMLSchema" xmlns:p="http://schemas.microsoft.com/office/2006/metadata/properties" xmlns:ns2="b69536c8-103a-4291-bafd-4a38ff42e471" xmlns:ns3="66aca6d4-cec9-4d38-9d01-4a100434023a" targetNamespace="http://schemas.microsoft.com/office/2006/metadata/properties" ma:root="true" ma:fieldsID="1d3b8e0754fa3c9da37e3f713c783e6c" ns2:_="" ns3:_="">
    <xsd:import namespace="b69536c8-103a-4291-bafd-4a38ff42e471"/>
    <xsd:import namespace="66aca6d4-cec9-4d38-9d01-4a10043402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9536c8-103a-4291-bafd-4a38ff42e4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370737dd-a360-427a-92f8-dca0c195ee6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2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aca6d4-cec9-4d38-9d01-4a100434023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71c7d7ca-2dfd-4c46-977a-bc4a85ce7865}" ma:internalName="TaxCatchAll" ma:showField="CatchAllData" ma:web="66aca6d4-cec9-4d38-9d01-4a100434023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929928-E952-4BDA-9992-DE2C85D8C79F}">
  <ds:schemaRefs>
    <ds:schemaRef ds:uri="http://schemas.microsoft.com/office/2006/metadata/properties"/>
    <ds:schemaRef ds:uri="http://schemas.microsoft.com/office/infopath/2007/PartnerControls"/>
    <ds:schemaRef ds:uri="b69536c8-103a-4291-bafd-4a38ff42e471"/>
    <ds:schemaRef ds:uri="66aca6d4-cec9-4d38-9d01-4a100434023a"/>
  </ds:schemaRefs>
</ds:datastoreItem>
</file>

<file path=customXml/itemProps2.xml><?xml version="1.0" encoding="utf-8"?>
<ds:datastoreItem xmlns:ds="http://schemas.openxmlformats.org/officeDocument/2006/customXml" ds:itemID="{E1626934-19DD-4AB3-9D86-53BC45752E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DD3E90-F885-40DA-A3D5-3121DD6063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69536c8-103a-4291-bafd-4a38ff42e471"/>
    <ds:schemaRef ds:uri="66aca6d4-cec9-4d38-9d01-4a10043402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13832</TotalTime>
  <Words>29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Tahoma</vt:lpstr>
      <vt:lpstr>Times New Roman</vt:lpstr>
      <vt:lpstr>Default Design</vt:lpstr>
      <vt:lpstr>Title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Synthesis and Characterization of Nanomaterials for Lithium Ion Batteries  By: Vyas Munidas   Supervisor: Prof. A. McLean</dc:title>
  <dc:creator>nikki</dc:creator>
  <cp:lastModifiedBy>Holmes, LaTanya / SRC</cp:lastModifiedBy>
  <cp:revision>716</cp:revision>
  <cp:lastPrinted>2008-05-05T16:10:31Z</cp:lastPrinted>
  <dcterms:created xsi:type="dcterms:W3CDTF">2008-05-05T14:37:07Z</dcterms:created>
  <dcterms:modified xsi:type="dcterms:W3CDTF">2025-04-24T16:36:43Z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0x01010011017C509588154CB78A8B104944F872</vt:lpwstr>
  </property>
  <property fmtid="{D5CDD505-2E9C-101B-9397-08002B2CF9AE}" pid="3" name="MediaServiceImageTags">
    <vt:lpwstr/>
  </property>
</Properties>
</file>